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C49495-2DCA-6A6C-8010-3DE5D738F1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6009F7E-416E-64C8-FE67-2534000DB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0C0FF6-DA23-C0C0-B6D0-0B0A5583C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F131E2-7190-9364-1DC7-FD55AD2C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A8FE5A8-9E4C-8C21-820C-29CA2C360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743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585FE0-819D-66ED-39A1-1B78B1565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5F8BB8B-A22F-2DEF-E9B1-FB461CF5F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C1B6CC-D4DE-A1ED-81BE-637C5EC54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7A1391-F694-4BB7-A8C6-2CDD9DC70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2BBEF0-C53A-ACF4-AEB3-89479F3A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116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F2CEF0-721A-8100-CAEA-676D4CD50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003D8F-11DC-2CE6-301D-F351FCCD0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61A3D6-AC2B-E403-3D24-D4BBD9D7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ABA4F2-B21C-BD29-2415-053F25D85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213AD8-0F37-F1EF-2A67-98CB9E05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491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1AB7D5-45B1-24F0-89FB-AECA0D204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41C99D0-7A40-B288-4BAB-02C108FA0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9C3FFB3-921B-34DF-700E-1D27F152C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134720E-7EBF-0A13-A22D-2926215E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F968E6D-BC27-56CF-4004-70F5A2FA5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F829BF5-E8D7-3A77-A49E-31C3EAA0C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02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C6C6BB-0570-6E5B-5019-E74532A84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A385A01-D1A8-9A90-69DD-2787CBAF0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47A37C7-F2C3-1240-53D7-97081F16A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3551767-8C0E-5670-D886-B3E539AD3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3E06FA4-89FA-2494-F7AD-D0DB665A5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A0B662A-4E5B-1C18-99C7-AB780AD3E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D7A678E-759A-E129-F3F3-D2B2EAF0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9A5FD4A-DCBC-D5DB-7633-26BA72B1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284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2EDB13-B157-D721-0FF1-D6D3374A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58796EB-F98B-6533-19A6-A11423C3C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D2E4FDF-F7AD-0991-0B31-84624D5A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AEEB925-319E-839D-30A7-242985449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64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76859FD-3D73-F042-BC4C-417097EAC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CE2B5EF-3AA2-857D-0C2F-1E9F895AE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EC677E-4FFC-8F6F-7008-E7219259B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00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21B3EF-0245-8BCD-A4DB-672A7BD06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145071-06F0-2D45-C49F-D936F2D1D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8CFB10B-FB3C-DF45-1EE6-669E81D31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7263DE5-6F71-E466-111D-D649311A2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38DB5F-692B-D6C3-7940-A4D9BAB95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5DEF3E3-66BD-5520-86DC-48A552B5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8936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B6DA66-9FC5-478A-649E-C5542603A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EF7B38D-80B8-D64E-59EB-4024F8591D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54B3D0E-9171-EBF9-CB14-FA81D49A5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F034D09-4FEF-E65C-A243-C50481AAB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4CFD71D-5D9A-4BD4-7BA3-9A47D088A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F7D6E7A-16DA-C96B-86F5-F3A6877B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6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D7B538-EE6C-B4EB-CA78-9FCED14A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A1475BF-82CA-3B48-297E-3CAE90543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4399F3-9BCA-DF73-EB8F-474B66FB8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1F01EF-C16A-F232-A4CE-4C08DBA8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ECEBE2-B431-07CE-5E39-B99E0B6BB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52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005CE9B-AB8F-8C1A-868D-67E95DAAF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DD91E8B-3C38-2911-F5D6-28A0192C3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17C342-4FA8-52A7-2A72-34D515362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949431-02BC-5C62-7365-1B40C3599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C690AB5-7D3F-B081-DE2B-E1AF79B8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79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T 템플릿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8F8686F4-4EA3-18DF-DF7B-D117D4AC08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78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T 템플릿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B55D18F-9D69-9CD3-7C9A-CBE62ECE56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21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T 템플릿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C9914FA-4DB8-1E2F-409A-630F8D5202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52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NT 템플릿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C312DE4-52BE-E463-F0F7-D556FE1FB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01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31E3511-A78D-E2F9-30B5-B31CD156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4C94A29-D35F-95AD-CFF1-7361454A3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EAD64D4-5BF2-7898-A621-CDFB1ECB69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5B0B9-3ABE-4FE7-B424-184A031AA5B7}" type="datetimeFigureOut">
              <a:rPr lang="ko-KR" altLang="en-US" smtClean="0"/>
              <a:t>2026-07-14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125923-7772-D099-967A-3659EBEE13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C1BC44-0AA6-743C-E7F2-3EB185991A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3EABBE-816B-40EF-ACE7-47B85AB508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306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722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DAB37-9BF9-6777-EF2F-8B7B2C4B3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4493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9DB0E-6629-7273-E91F-8B2DF9CDD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0197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FBC6D-B80F-95EE-9FD8-6E1F33E2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421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Kyusub Lee</dc:creator>
  <cp:lastModifiedBy>Kyusub Lee</cp:lastModifiedBy>
  <cp:revision>1</cp:revision>
  <dcterms:created xsi:type="dcterms:W3CDTF">2026-07-14T01:36:05Z</dcterms:created>
  <dcterms:modified xsi:type="dcterms:W3CDTF">2026-07-14T01:36:36Z</dcterms:modified>
</cp:coreProperties>
</file>